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62" r:id="rId2"/>
    <p:sldId id="263" r:id="rId3"/>
    <p:sldId id="264" r:id="rId4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7BC7"/>
    <a:srgbClr val="3871C7"/>
    <a:srgbClr val="00FFFF"/>
    <a:srgbClr val="98582A"/>
    <a:srgbClr val="B683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7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10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04D64-53B1-4A11-B9CB-C4E6E82E44F5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C811-6D10-4137-95DB-616560DCAE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BBC811-6D10-4137-95DB-616560DCAEC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544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51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56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298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42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34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947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24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8686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30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716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16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7D721-6CC3-0843-93C9-159EF1D79204}" type="datetimeFigureOut">
              <a:rPr lang="pt-BR" smtClean="0"/>
              <a:t>11/07/2021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C89F9-A551-F141-91F6-4B749E87A8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1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vid-19 vaccine must be free; Stop Pfizer-BioNTech putting profit first -  PSI - The global union federation of workers in public services">
            <a:extLst>
              <a:ext uri="{FF2B5EF4-FFF2-40B4-BE49-F238E27FC236}">
                <a16:creationId xmlns:a16="http://schemas.microsoft.com/office/drawing/2014/main" id="{737AD833-612A-4EF4-8EF8-B4449D1ACD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59" r="8998"/>
          <a:stretch/>
        </p:blipFill>
        <p:spPr bwMode="auto">
          <a:xfrm>
            <a:off x="0" y="0"/>
            <a:ext cx="687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 descr="Uma imagem contendo desenho&#10;&#10;Descrição gerada automaticamente">
            <a:extLst>
              <a:ext uri="{FF2B5EF4-FFF2-40B4-BE49-F238E27FC236}">
                <a16:creationId xmlns:a16="http://schemas.microsoft.com/office/drawing/2014/main" id="{B08816D7-982F-4C2D-9D3F-E15FB39703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4327" y="442879"/>
            <a:ext cx="2857143" cy="13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239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00+ Mask Pictures | Download Free Images &amp;amp; Stock Photos on Unsplash">
            <a:extLst>
              <a:ext uri="{FF2B5EF4-FFF2-40B4-BE49-F238E27FC236}">
                <a16:creationId xmlns:a16="http://schemas.microsoft.com/office/drawing/2014/main" id="{62EED5F5-ACD7-4499-902D-F0C129ED26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0" r="26213"/>
          <a:stretch/>
        </p:blipFill>
        <p:spPr bwMode="auto">
          <a:xfrm>
            <a:off x="0" y="0"/>
            <a:ext cx="687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 descr="Forma&#10;&#10;Descrição gerada automaticamente com confiança média">
            <a:extLst>
              <a:ext uri="{FF2B5EF4-FFF2-40B4-BE49-F238E27FC236}">
                <a16:creationId xmlns:a16="http://schemas.microsoft.com/office/drawing/2014/main" id="{A6889687-6322-4F2D-AFDF-721880508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687" y="309064"/>
            <a:ext cx="2857143" cy="13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42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1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7908113-A554-47B6-996E-CDAAFFCAED40}"/>
              </a:ext>
            </a:extLst>
          </p:cNvPr>
          <p:cNvSpPr txBox="1"/>
          <p:nvPr/>
        </p:nvSpPr>
        <p:spPr>
          <a:xfrm>
            <a:off x="315685" y="382562"/>
            <a:ext cx="4278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INSTRUÇÕES DE USO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9542E62-B710-4211-8D4F-7B4778836531}"/>
              </a:ext>
            </a:extLst>
          </p:cNvPr>
          <p:cNvSpPr txBox="1"/>
          <p:nvPr/>
        </p:nvSpPr>
        <p:spPr>
          <a:xfrm>
            <a:off x="315685" y="1256052"/>
            <a:ext cx="62077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pt-BR" dirty="0">
                <a:solidFill>
                  <a:schemeClr val="bg1"/>
                </a:solidFill>
              </a:rPr>
              <a:t>Apague as imagens que usamos como exemplos nos slides anteriores e insira a imagem que você quer usar. </a:t>
            </a:r>
          </a:p>
          <a:p>
            <a:pPr marL="342900" indent="-342900">
              <a:buAutoNum type="arabicParenR"/>
            </a:pPr>
            <a:endParaRPr lang="pt-BR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pt-BR" dirty="0">
                <a:solidFill>
                  <a:schemeClr val="bg1"/>
                </a:solidFill>
              </a:rPr>
              <a:t>Clique na imagem com o botão direito do mouse e em seguida em “Enviar para trás”. Se quiser, mova a posição do logo.</a:t>
            </a:r>
          </a:p>
          <a:p>
            <a:pPr marL="342900" indent="-342900">
              <a:buAutoNum type="arabicParenR"/>
            </a:pPr>
            <a:endParaRPr lang="pt-BR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pt-BR" dirty="0">
                <a:solidFill>
                  <a:schemeClr val="bg1"/>
                </a:solidFill>
              </a:rPr>
              <a:t>Para escrever algo sobre a imagem, é só usar a ferramenta “Caixa de texto”. </a:t>
            </a:r>
          </a:p>
          <a:p>
            <a:pPr marL="342900" indent="-342900">
              <a:buAutoNum type="arabicParenR"/>
            </a:pPr>
            <a:endParaRPr lang="pt-BR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pt-BR" dirty="0">
                <a:solidFill>
                  <a:schemeClr val="bg1"/>
                </a:solidFill>
              </a:rPr>
              <a:t>Para mudar a cor do logo, clique sobre ele, depois siga este caminho no menu superior do Power Point: </a:t>
            </a:r>
          </a:p>
          <a:p>
            <a:r>
              <a:rPr lang="pt-BR" dirty="0">
                <a:solidFill>
                  <a:schemeClr val="bg1"/>
                </a:solidFill>
              </a:rPr>
              <a:t>      Formato da imagem &gt;  Cor &gt; </a:t>
            </a:r>
            <a:r>
              <a:rPr lang="pt-BR" dirty="0" err="1">
                <a:solidFill>
                  <a:schemeClr val="bg1"/>
                </a:solidFill>
              </a:rPr>
              <a:t>Recolorir</a:t>
            </a:r>
            <a:r>
              <a:rPr lang="pt-BR" dirty="0">
                <a:solidFill>
                  <a:schemeClr val="bg1"/>
                </a:solidFill>
              </a:rPr>
              <a:t> </a:t>
            </a:r>
          </a:p>
          <a:p>
            <a:r>
              <a:rPr lang="pt-BR" dirty="0">
                <a:solidFill>
                  <a:schemeClr val="bg1"/>
                </a:solidFill>
              </a:rPr>
              <a:t>      (esta opção pode não estar disponível nas versões mais    </a:t>
            </a:r>
          </a:p>
          <a:p>
            <a:r>
              <a:rPr lang="pt-BR" dirty="0">
                <a:solidFill>
                  <a:schemeClr val="bg1"/>
                </a:solidFill>
              </a:rPr>
              <a:t>      antigas do programa).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pPr marL="342900" indent="-342900">
              <a:buAutoNum type="arabicParenR" startAt="5"/>
            </a:pPr>
            <a:r>
              <a:rPr lang="pt-BR" dirty="0">
                <a:solidFill>
                  <a:schemeClr val="bg1"/>
                </a:solidFill>
              </a:rPr>
              <a:t>Pronto! Agora é só “Salvar como” em “Formato JPEG”. Agora    </a:t>
            </a:r>
          </a:p>
          <a:p>
            <a:r>
              <a:rPr lang="pt-BR" dirty="0">
                <a:solidFill>
                  <a:schemeClr val="bg1"/>
                </a:solidFill>
              </a:rPr>
              <a:t>      você já tem uma arte para usar nas redes sociais. </a:t>
            </a:r>
            <a:r>
              <a:rPr lang="pt-BR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95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1046</TotalTime>
  <Words>141</Words>
  <Application>Microsoft Office PowerPoint</Application>
  <PresentationFormat>Personalizar</PresentationFormat>
  <Paragraphs>15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HENRIQUE  PIMENTEL PEDROZA</dc:creator>
  <cp:lastModifiedBy>Renata Beltrão</cp:lastModifiedBy>
  <cp:revision>33</cp:revision>
  <dcterms:created xsi:type="dcterms:W3CDTF">2020-11-04T17:34:20Z</dcterms:created>
  <dcterms:modified xsi:type="dcterms:W3CDTF">2021-07-11T20:53:22Z</dcterms:modified>
</cp:coreProperties>
</file>